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5"/>
  </p:normalViewPr>
  <p:slideViewPr>
    <p:cSldViewPr snapToGrid="0" snapToObjects="1">
      <p:cViewPr varScale="1">
        <p:scale>
          <a:sx n="121" d="100"/>
          <a:sy n="121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930EC8-3FC5-C547-970C-B8D2CD810346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1C267-3D06-7B46-A634-21609C6C2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03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42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C747-B7AD-A64D-921D-7CC821FB0792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5858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CD9F-753D-3B45-A122-C9F6BD5CE3FC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35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C6569-9038-6247-83D4-51135FBA5CEB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6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BF0F0-EC5F-E44B-A985-95A6F762590E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116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81C05-BEEB-A843-882A-3BF6AFF348B4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6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0FB26-FA9A-284D-8046-2EC68B8E08FA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8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64001-07E5-6E42-AEB5-067FE8BA1A4E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12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F4F4-B763-014F-8B0D-14197DE2C9F5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77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ED12-0342-8B48-868F-834069F7400D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180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5ED74-5ADC-8B4A-96E9-BE154A166529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3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CC00-D10E-D54E-90BD-13E08600C888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15003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3A4-2538-BE43-8BF9-64B921F9B380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5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5E62D-A5BC-4344-854A-87B95F8AB41C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2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3509A-7B1B-074A-87B9-DFC577C2F6D1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8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0006A-65E4-9343-A6E8-25CF5E21D3AD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DEFFC-6F8E-BC43-A164-20CB654132B3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62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4C08E94-54DA-674C-A970-B48321576DE0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28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DFBD8B9-1CF8-3A40-A122-AAB2B183D626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61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people.cs.clemson.edu/~tmcvick/cpsc4820/budget/get_all_users.php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9190204" cy="1610417"/>
          </a:xfrm>
        </p:spPr>
        <p:txBody>
          <a:bodyPr/>
          <a:lstStyle/>
          <a:p>
            <a:r>
              <a:rPr lang="en-US" dirty="0" err="1" smtClean="0"/>
              <a:t>BudgetMinder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5904" y="2753710"/>
            <a:ext cx="8676222" cy="1905000"/>
          </a:xfrm>
        </p:spPr>
        <p:txBody>
          <a:bodyPr/>
          <a:lstStyle/>
          <a:p>
            <a:r>
              <a:rPr lang="en-US" dirty="0" smtClean="0"/>
              <a:t>Tim McVicker, Team #12</a:t>
            </a:r>
          </a:p>
          <a:p>
            <a:r>
              <a:rPr lang="en-US" dirty="0" smtClean="0"/>
              <a:t>1May</a:t>
            </a:r>
            <a:r>
              <a:rPr lang="en-US" dirty="0" smtClean="0"/>
              <a:t> </a:t>
            </a:r>
            <a:r>
              <a:rPr lang="en-US" dirty="0" smtClean="0"/>
              <a:t>2017</a:t>
            </a:r>
          </a:p>
          <a:p>
            <a:r>
              <a:rPr lang="en-US" dirty="0" smtClean="0"/>
              <a:t>CPSC 4820 </a:t>
            </a:r>
          </a:p>
          <a:p>
            <a:r>
              <a:rPr lang="en-US" dirty="0" smtClean="0"/>
              <a:t>Clemson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7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641" y="559678"/>
            <a:ext cx="3944265" cy="1847191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109" y="1923958"/>
            <a:ext cx="2354317" cy="39593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826" y="1887063"/>
            <a:ext cx="2969488" cy="3959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332" y="2130973"/>
            <a:ext cx="6279561" cy="3715407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27268-9D75-B848-A1DC-38BF3670A4D6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 a centralized account manager</a:t>
            </a:r>
          </a:p>
          <a:p>
            <a:r>
              <a:rPr lang="en-US" dirty="0" smtClean="0"/>
              <a:t>Want to input myself, and track balance</a:t>
            </a:r>
          </a:p>
          <a:p>
            <a:r>
              <a:rPr lang="en-US" dirty="0" smtClean="0"/>
              <a:t>Want something I can use as a digital checkbook</a:t>
            </a:r>
          </a:p>
          <a:p>
            <a:r>
              <a:rPr lang="en-US" dirty="0" smtClean="0"/>
              <a:t>Want to show statistics based on location/type of expenditure</a:t>
            </a:r>
          </a:p>
          <a:p>
            <a:r>
              <a:rPr lang="en-US" dirty="0" smtClean="0"/>
              <a:t>Most of all: want something easy to use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59D92-0E12-FD48-A2C0-278A07A5A88C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login/register</a:t>
            </a:r>
          </a:p>
          <a:p>
            <a:r>
              <a:rPr lang="en-US" dirty="0" smtClean="0"/>
              <a:t>Simple input of transactions (income/expenditures)</a:t>
            </a:r>
          </a:p>
          <a:p>
            <a:r>
              <a:rPr lang="en-US" dirty="0" smtClean="0"/>
              <a:t>Simple input of location/type of transaction</a:t>
            </a:r>
          </a:p>
          <a:p>
            <a:r>
              <a:rPr lang="en-US" dirty="0" smtClean="0"/>
              <a:t>Use of GPS and android location services for location if desired</a:t>
            </a:r>
          </a:p>
          <a:p>
            <a:r>
              <a:rPr lang="en-US" dirty="0" smtClean="0"/>
              <a:t>Simple, easy to read statistics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31D8-4171-FF4E-B988-103249308275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7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110" y="2232935"/>
            <a:ext cx="7378261" cy="372837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2F28-0EAF-4446-A89E-6474532A2B54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10734-C2AD-AA45-A582-EA81D9BE7117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41412" y="2052935"/>
            <a:ext cx="6089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https://people.cs.clemson.edu/~</a:t>
            </a:r>
            <a:r>
              <a:rPr lang="en-US" dirty="0" smtClean="0">
                <a:hlinkClick r:id="rId2"/>
              </a:rPr>
              <a:t>tmcvick/cpsc4820/budget/get_all_users.php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Opportunities For 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10254"/>
            <a:ext cx="9905998" cy="3124201"/>
          </a:xfrm>
        </p:spPr>
        <p:txBody>
          <a:bodyPr/>
          <a:lstStyle/>
          <a:p>
            <a:r>
              <a:rPr lang="en-US" dirty="0" smtClean="0"/>
              <a:t>Increase in different statistics displayed</a:t>
            </a:r>
          </a:p>
          <a:p>
            <a:r>
              <a:rPr lang="en-US" dirty="0" smtClean="0"/>
              <a:t>Giving users more control over accounts/locations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679B-F282-2342-8132-5AA34E932785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9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Dr. Roy </a:t>
            </a:r>
            <a:r>
              <a:rPr lang="en-US" dirty="0" err="1" smtClean="0"/>
              <a:t>Pargas</a:t>
            </a:r>
            <a:endParaRPr lang="en-US" dirty="0" smtClean="0"/>
          </a:p>
          <a:p>
            <a:r>
              <a:rPr lang="en-US" dirty="0" smtClean="0"/>
              <a:t>Sydney Paul</a:t>
            </a:r>
          </a:p>
          <a:p>
            <a:r>
              <a:rPr lang="en-US" dirty="0" smtClean="0"/>
              <a:t>Rob Percival and his tutorials</a:t>
            </a:r>
          </a:p>
          <a:p>
            <a:r>
              <a:rPr lang="en-US" dirty="0" err="1" smtClean="0"/>
              <a:t>Codepath.com</a:t>
            </a:r>
            <a:endParaRPr lang="en-US" dirty="0" smtClean="0"/>
          </a:p>
          <a:p>
            <a:r>
              <a:rPr lang="en-US" dirty="0" smtClean="0"/>
              <a:t>Android studio developer guide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ACF0-709B-DC4A-A0AE-FDA2398B9B9F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3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5472-D88B-E14D-9257-F01E90FC4895}" type="datetime2">
              <a:rPr lang="en-US" smtClean="0"/>
              <a:t>Monday, May 1,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60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1633</TotalTime>
  <Words>196</Words>
  <Application>Microsoft Macintosh PowerPoint</Application>
  <PresentationFormat>Widescreen</PresentationFormat>
  <Paragraphs>58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Mesh</vt:lpstr>
      <vt:lpstr>BudgetMinder</vt:lpstr>
      <vt:lpstr>Introduction</vt:lpstr>
      <vt:lpstr>Problem</vt:lpstr>
      <vt:lpstr>Approach</vt:lpstr>
      <vt:lpstr>Database</vt:lpstr>
      <vt:lpstr>DEMO</vt:lpstr>
      <vt:lpstr>Opportunities For future development</vt:lpstr>
      <vt:lpstr>Acknowledgments</vt:lpstr>
      <vt:lpstr>Questions?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BudgetMinder</dc:title>
  <dc:creator>Tim McVicker</dc:creator>
  <cp:lastModifiedBy>Tim McVicker</cp:lastModifiedBy>
  <cp:revision>11</cp:revision>
  <dcterms:created xsi:type="dcterms:W3CDTF">2017-04-10T15:15:13Z</dcterms:created>
  <dcterms:modified xsi:type="dcterms:W3CDTF">2017-05-01T18:05:07Z</dcterms:modified>
</cp:coreProperties>
</file>

<file path=docProps/thumbnail.jpeg>
</file>